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 smtClean="0"/>
              <a:t/>
            </a:r>
            <a:br>
              <a:rPr sz="5400" dirty="0" smtClean="0"/>
            </a:b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 smtClean="0"/>
              <a:t/>
            </a:r>
            <a:br>
              <a:rPr sz="5400" dirty="0" smtClean="0"/>
            </a:br>
            <a:r>
              <a:rPr sz="5400" dirty="0" smtClean="0"/>
              <a:t/>
            </a:r>
            <a:br>
              <a:rPr sz="5400" dirty="0" smtClean="0"/>
            </a:b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сексології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сексопатології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434" y="4314075"/>
            <a:ext cx="2209800" cy="20669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167467"/>
            <a:ext cx="4052989" cy="44827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погляди на стан сексуального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тавплив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109" y="2167467"/>
            <a:ext cx="3692052" cy="352213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1083732" y="1134533"/>
            <a:ext cx="7010401" cy="50630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Сексологія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галуззю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виключає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міждисциплінарних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девіацій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сексуального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метою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психотерапевтичної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Тому курс з основ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сексології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окреслює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коло проблем,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пов’язаних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сексуальності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і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дитячої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сексопатології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506133"/>
            <a:ext cx="8466667" cy="3420534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32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сфера сексуального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функціонуванння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сексуальний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варіанти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сексуальних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стосунків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сексуальні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девіації</a:t>
            </a:r>
            <a:r>
              <a:rPr lang="ru-RU" sz="9600" dirty="0" smtClean="0"/>
              <a:t>.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266" y="219138"/>
            <a:ext cx="2099734" cy="157579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7" y="219138"/>
            <a:ext cx="2143125" cy="15757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:p15="http://schemas.microsoft.com/office/powerpoint/2012/main" xmlns="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1378</TotalTime>
  <Words>118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Основи сексології та сексопатології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40</cp:revision>
  <dcterms:created xsi:type="dcterms:W3CDTF">2012-11-28T20:51:53Z</dcterms:created>
  <dcterms:modified xsi:type="dcterms:W3CDTF">2024-04-15T08:40:09Z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